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C666D8-52AA-5154-D26D-8108515E6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DF559B7-E4D9-0512-F86A-93E21B742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EB1CF53-1710-46B4-5809-ECD64D932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FDF034-AA8B-3A94-A7F1-676F7533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EF0938-2D03-A43A-37EC-597B8A280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98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8C16FB-4F4E-EEAF-5B0E-CD75FC8C1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BA8CA85-1C41-267D-9AC9-D5300F19E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15842D9-8954-A80F-2B36-093B1A746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532E34-0CC2-08E0-235C-4ED34078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1FD43F-A719-2A3A-8AD8-73B035D7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33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3C7619C-F7AD-0686-83FC-D5BC57319B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19CBA22-F6EB-EC22-85E1-51D13A7A8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59C8DF-941E-B2EB-7DD2-F09003F7A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548A92-A531-6663-D168-9C0C23DC2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4176A4-CD80-9B97-F116-6EF9E9F8E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42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38949A-028D-5B93-3277-DE934002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210A0E-27A4-FAE6-0B7F-8D747B876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505326-ED90-97EE-E25E-7BEBE0B3D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EDCC8F4-582F-6480-D8A9-ACAB967C9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7C157C-C9CD-347B-4CA7-D23E76C7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54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C1C3A7-1978-C076-D0CF-B0C9FFE50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D6EFA9-0DEC-B685-8625-BE66C6884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A9D382-B93F-7216-45C3-BE0D8C69B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11179F-DFB0-5EE0-710A-330F3AE5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B49788-31A1-969E-1568-B97F25974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21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02ABF2-61FA-C3DD-1751-79CA67EA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C64B6E-5130-8807-D064-C7DD212AFF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1A57102-30FD-70EF-42BB-23E092733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E41F241-6317-54BD-C30D-8F35A586D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FDDCF89-A8D7-5B33-6CA2-FCA69BAD8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AF3ACF6-8DF2-F04C-CBEF-8BA7BA3B0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21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A35113-FE7F-2572-123F-C808B5C92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31CD84-D87D-8522-177B-AFBECD53D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E1D750E-AD38-FEE9-18CB-2308E5159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76E368D-14F7-42E6-39D5-AF48CB980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1CEEB76-50DB-BE2E-F1A9-6C38651AF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FC2CB94-C721-BD3D-B991-936986FCB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17AF326-747D-7692-4D7B-6514517B2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FBE19A5-049C-046A-AC6B-BD00583F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09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3B9EE5-1AC5-FFD4-8DA9-BA0B8665F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2F98F51-26C7-89FB-8975-CA2167F7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93C6CD6-3BD6-E4F1-BBE5-3C7E8553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E90AB3-28F8-0B90-7858-E989EF2DA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14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9146338-9447-8228-9A53-F0CB9F66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12553BD-2B90-F769-9A89-01AAD725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40E79B4-EF9B-0C65-C5F1-E3B831B8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60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4947F5-2FFC-A0B2-0AC7-24A385780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A499D6-AF06-D23B-CCC5-2632C5950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F58A5FA-89D7-FFC3-8330-3D7D55F15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0A4E91E-A45D-6A57-35BC-554432EF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6701CE-7F82-7C89-A2A3-0CFCA23D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221D30A-A5F1-465E-BD44-7A7107EE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52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C8F1C-916B-8C55-09C2-CC9B3BDF6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5A94212-AD46-114B-BC74-94CEF0316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4343231-9CB7-6D38-5F05-86B73351E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796F5EF-7AE4-9FDF-52DF-AA6AC6D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5420D6-F715-D133-C78B-A7CF9396E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BC1E677-85E9-FF9D-8DEF-2D50B514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88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18D55AC-BADC-113D-76EB-34FA64627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9023C4-122A-B1FD-9EEA-BD408BA34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C67B97-4C21-59EE-EF8F-6A00411F74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21B49-5CC9-430C-96C5-698C58A1E458}" type="datetimeFigureOut">
              <a:rPr lang="pl-PL" smtClean="0"/>
              <a:t>19.06.2023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4205518-F36B-F9A9-A8A7-BE1FF9487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BFBB4E-25AA-848B-E492-4C4AD1736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C25B-14AB-4A81-B1D5-B43A11822D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930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>
            <a:extLst>
              <a:ext uri="{FF2B5EF4-FFF2-40B4-BE49-F238E27FC236}">
                <a16:creationId xmlns:a16="http://schemas.microsoft.com/office/drawing/2014/main" id="{535D4ACF-B08C-E2A1-61BF-7AB2849039BA}"/>
              </a:ext>
            </a:extLst>
          </p:cNvPr>
          <p:cNvSpPr txBox="1"/>
          <p:nvPr/>
        </p:nvSpPr>
        <p:spPr>
          <a:xfrm>
            <a:off x="1040780" y="2237678"/>
            <a:ext cx="10251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TITLE: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98FED8A-0929-04D5-C74D-81439C49D0A8}"/>
              </a:ext>
            </a:extLst>
          </p:cNvPr>
          <p:cNvSpPr txBox="1"/>
          <p:nvPr/>
        </p:nvSpPr>
        <p:spPr>
          <a:xfrm>
            <a:off x="1040780" y="4383167"/>
            <a:ext cx="4380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AUTHOR(S):</a:t>
            </a:r>
          </a:p>
        </p:txBody>
      </p:sp>
    </p:spTree>
    <p:extLst>
      <p:ext uri="{BB962C8B-B14F-4D97-AF65-F5344CB8AC3E}">
        <p14:creationId xmlns:p14="http://schemas.microsoft.com/office/powerpoint/2010/main" val="379758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710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864883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Motyw pakietu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Lidia Hampel</dc:creator>
  <cp:lastModifiedBy>Gabriela Czarnek</cp:lastModifiedBy>
  <cp:revision>2</cp:revision>
  <dcterms:created xsi:type="dcterms:W3CDTF">2023-05-31T09:27:53Z</dcterms:created>
  <dcterms:modified xsi:type="dcterms:W3CDTF">2023-06-19T15:48:44Z</dcterms:modified>
</cp:coreProperties>
</file>